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578BD"/>
    <a:srgbClr val="6CC0E6"/>
    <a:srgbClr val="F0F8FA"/>
    <a:srgbClr val="F2F2F2"/>
    <a:srgbClr val="DBEEF4"/>
    <a:srgbClr val="1F497D"/>
    <a:srgbClr val="E5F4F7"/>
    <a:srgbClr val="F2F2FB"/>
    <a:srgbClr val="ED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0"/>
    <p:restoredTop sz="99184" autoAdjust="0"/>
  </p:normalViewPr>
  <p:slideViewPr>
    <p:cSldViewPr>
      <p:cViewPr varScale="1">
        <p:scale>
          <a:sx n="105" d="100"/>
          <a:sy n="105" d="100"/>
        </p:scale>
        <p:origin x="-10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FF78997F-C9ED-4603-B728-A7EE3E172960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8A42ACF4-5E81-49DB-88D5-90E491345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5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4336"/>
            <a:ext cx="9144000" cy="6872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05400"/>
            <a:ext cx="7772400" cy="1470025"/>
          </a:xfrm>
        </p:spPr>
        <p:txBody>
          <a:bodyPr>
            <a:noAutofit/>
          </a:bodyPr>
          <a:lstStyle>
            <a:lvl1pPr marL="0"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 dirty="0">
                <a:solidFill>
                  <a:srgbClr val="0072B5"/>
                </a:solidFill>
                <a:latin typeface="Monotype Corsiva" charset="0"/>
                <a:ea typeface="Monotype Corsiva" charset="0"/>
                <a:cs typeface="Monotype Corsiv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22" y="602951"/>
            <a:ext cx="6864557" cy="32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0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4A1C-87DF-4377-ACE8-5BAF2B140987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0829-5513-4680-832E-0483A4D869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9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4A1C-87DF-4377-ACE8-5BAF2B140987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0829-5513-4680-832E-0483A4D869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3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4A1C-87DF-4377-ACE8-5BAF2B140987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0829-5513-4680-832E-0483A4D869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1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4A1C-87DF-4377-ACE8-5BAF2B140987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0829-5513-4680-832E-0483A4D869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7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4A1C-87DF-4377-ACE8-5BAF2B140987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0829-5513-4680-832E-0483A4D869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4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4A1C-87DF-4377-ACE8-5BAF2B140987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0829-5513-4680-832E-0483A4D869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42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8" y="6496203"/>
            <a:ext cx="8851392" cy="357632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45147" y="6516261"/>
            <a:ext cx="610641" cy="26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917E84-FC32-794C-BCC7-2445EAAFF85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28603" y="580575"/>
            <a:ext cx="5283559" cy="73871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700" b="1" dirty="0" smtClean="0">
                <a:solidFill>
                  <a:srgbClr val="2578B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28601" y="305409"/>
            <a:ext cx="2808287" cy="27516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050" dirty="0">
                <a:solidFill>
                  <a:schemeClr val="bg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228602" y="1593851"/>
            <a:ext cx="8540429" cy="4648200"/>
          </a:xfrm>
        </p:spPr>
        <p:txBody>
          <a:bodyPr>
            <a:normAutofit/>
          </a:bodyPr>
          <a:lstStyle>
            <a:lvl1pPr>
              <a:defRPr lang="en-US" sz="1600" b="0" kern="1200" smtClean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600" b="0" kern="1200" smtClean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en-US" sz="1600" b="0" kern="1200" smtClean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en-US" sz="1600" b="0" kern="1200" dirty="0" smtClean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45146" y="6496203"/>
            <a:ext cx="8840591" cy="361797"/>
          </a:xfrm>
          <a:prstGeom prst="rect">
            <a:avLst/>
          </a:prstGeom>
          <a:gradFill flip="none" rotWithShape="1">
            <a:gsLst>
              <a:gs pos="78000">
                <a:schemeClr val="accent1">
                  <a:tint val="66000"/>
                  <a:satMod val="160000"/>
                  <a:alpha val="0"/>
                </a:schemeClr>
              </a:gs>
              <a:gs pos="89000">
                <a:schemeClr val="bg1">
                  <a:alpha val="73000"/>
                </a:schemeClr>
              </a:gs>
              <a:gs pos="93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7" t="25812" r="20808" b="32992"/>
          <a:stretch/>
        </p:blipFill>
        <p:spPr>
          <a:xfrm>
            <a:off x="7873848" y="5886710"/>
            <a:ext cx="1225457" cy="8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8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241113" y="6541165"/>
            <a:ext cx="610641" cy="26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917E84-FC32-794C-BCC7-2445EAAFF85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08" r="41503"/>
          <a:stretch/>
        </p:blipFill>
        <p:spPr>
          <a:xfrm rot="5400000">
            <a:off x="-3309556" y="3265045"/>
            <a:ext cx="6903716" cy="282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7" t="25812" r="20808" b="32992"/>
          <a:stretch/>
        </p:blipFill>
        <p:spPr>
          <a:xfrm>
            <a:off x="7873848" y="5886710"/>
            <a:ext cx="1225457" cy="899041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28603" y="580575"/>
            <a:ext cx="5283559" cy="73871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700" b="1" dirty="0" smtClean="0">
                <a:solidFill>
                  <a:srgbClr val="2578B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28601" y="305409"/>
            <a:ext cx="2808287" cy="27516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050" dirty="0">
                <a:solidFill>
                  <a:schemeClr val="bg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85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85167"/>
            <a:ext cx="9144000" cy="576148"/>
          </a:xfrm>
          <a:prstGeom prst="rect">
            <a:avLst/>
          </a:prstGeom>
          <a:solidFill>
            <a:srgbClr val="DD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101"/>
            <a:ext cx="8229600" cy="64890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270" y="6440333"/>
            <a:ext cx="2133600" cy="26581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F917E84-FC32-794C-BCC7-2445EAAFF85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8681" y="5901933"/>
            <a:ext cx="885931" cy="898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" b="42143"/>
          <a:stretch/>
        </p:blipFill>
        <p:spPr>
          <a:xfrm>
            <a:off x="-13659" y="-1"/>
            <a:ext cx="9157660" cy="68613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68968" y="195257"/>
            <a:ext cx="8811405" cy="64043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36848" y="6307736"/>
            <a:ext cx="610641" cy="26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917E84-FC32-794C-BCC7-2445EAAFF85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7" t="25812" r="20808" b="32992"/>
          <a:stretch/>
        </p:blipFill>
        <p:spPr>
          <a:xfrm>
            <a:off x="7873848" y="5886710"/>
            <a:ext cx="1225457" cy="899041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28603" y="580575"/>
            <a:ext cx="5283559" cy="73871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700" b="1" dirty="0" smtClean="0">
                <a:solidFill>
                  <a:srgbClr val="2578B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8601" y="305409"/>
            <a:ext cx="2808287" cy="27516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050" dirty="0">
                <a:solidFill>
                  <a:schemeClr val="bg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94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4B1-97F9-4C6E-917F-1D8448B4F48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900E-46F0-4BF2-A354-5312E448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0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Autofit/>
          </a:bodyPr>
          <a:lstStyle>
            <a:lvl1pPr marL="0"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 dirty="0">
                <a:solidFill>
                  <a:schemeClr val="bg1"/>
                </a:solidFill>
                <a:latin typeface="Monotype Corsiva" charset="0"/>
                <a:ea typeface="Monotype Corsiva" charset="0"/>
                <a:cs typeface="Monotype Corsiv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45147" y="6439789"/>
            <a:ext cx="610641" cy="26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917E84-FC32-794C-BCC7-2445EAAFF85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59" y="5710756"/>
            <a:ext cx="2114341" cy="10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34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4B1-97F9-4C6E-917F-1D8448B4F48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900E-46F0-4BF2-A354-5312E448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7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4B1-97F9-4C6E-917F-1D8448B4F48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900E-46F0-4BF2-A354-5312E448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52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4B1-97F9-4C6E-917F-1D8448B4F48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900E-46F0-4BF2-A354-5312E448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99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4B1-97F9-4C6E-917F-1D8448B4F48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900E-46F0-4BF2-A354-5312E448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18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4B1-97F9-4C6E-917F-1D8448B4F48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900E-46F0-4BF2-A354-5312E448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11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4B1-97F9-4C6E-917F-1D8448B4F48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900E-46F0-4BF2-A354-5312E448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22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4B1-97F9-4C6E-917F-1D8448B4F48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900E-46F0-4BF2-A354-5312E448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10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4B1-97F9-4C6E-917F-1D8448B4F48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900E-46F0-4BF2-A354-5312E448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67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4B1-97F9-4C6E-917F-1D8448B4F48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900E-46F0-4BF2-A354-5312E448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4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4B1-97F9-4C6E-917F-1D8448B4F48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900E-46F0-4BF2-A354-5312E448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2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561" y="-304800"/>
            <a:ext cx="7467161" cy="2136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324600" cy="1143000"/>
          </a:xfrm>
        </p:spPr>
        <p:txBody>
          <a:bodyPr>
            <a:noAutofit/>
          </a:bodyPr>
          <a:lstStyle>
            <a:lvl1pPr algn="l">
              <a:defRPr lang="en-US" sz="4000" kern="12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31429"/>
            <a:ext cx="8610600" cy="3807372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solidFill>
                  <a:srgbClr val="2578B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45147" y="6439789"/>
            <a:ext cx="610641" cy="26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917E84-FC32-794C-BCC7-2445EAAFF85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59" y="5786956"/>
            <a:ext cx="2114341" cy="10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1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9008"/>
          <a:stretch/>
        </p:blipFill>
        <p:spPr>
          <a:xfrm>
            <a:off x="-3467" y="0"/>
            <a:ext cx="915093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561" y="-304800"/>
            <a:ext cx="7467161" cy="2136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324600" cy="1143000"/>
          </a:xfrm>
        </p:spPr>
        <p:txBody>
          <a:bodyPr>
            <a:noAutofit/>
          </a:bodyPr>
          <a:lstStyle>
            <a:lvl1pPr algn="l">
              <a:defRPr lang="en-US" sz="4000" kern="12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31429"/>
            <a:ext cx="8610600" cy="3807372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solidFill>
                  <a:srgbClr val="2578B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45147" y="6439789"/>
            <a:ext cx="610641" cy="26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917E84-FC32-794C-BCC7-2445EAAFF85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59" y="5786956"/>
            <a:ext cx="2114341" cy="10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2381"/>
          <a:stretch/>
        </p:blipFill>
        <p:spPr>
          <a:xfrm>
            <a:off x="-3468" y="5896824"/>
            <a:ext cx="9147467" cy="9611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4114801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solidFill>
                  <a:srgbClr val="2578B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561" y="-304800"/>
            <a:ext cx="7467161" cy="2136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76200"/>
            <a:ext cx="6477001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786956"/>
            <a:ext cx="2114341" cy="107104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45147" y="6248400"/>
            <a:ext cx="610641" cy="26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917E84-FC32-794C-BCC7-2445EAAFF85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9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9008"/>
          <a:stretch/>
        </p:blipFill>
        <p:spPr>
          <a:xfrm>
            <a:off x="-3467" y="0"/>
            <a:ext cx="915093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4114801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solidFill>
                  <a:srgbClr val="2578B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2381"/>
          <a:stretch/>
        </p:blipFill>
        <p:spPr>
          <a:xfrm>
            <a:off x="-3468" y="5896824"/>
            <a:ext cx="9147467" cy="961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76200"/>
            <a:ext cx="6477001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rgbClr val="2578BD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786956"/>
            <a:ext cx="2114341" cy="107104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45147" y="6248400"/>
            <a:ext cx="610641" cy="26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917E84-FC32-794C-BCC7-2445EAAFF85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r="2380" b="32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7" y="2286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>
                <a:solidFill>
                  <a:srgbClr val="2578BD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45147" y="6439789"/>
            <a:ext cx="610641" cy="26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917E84-FC32-794C-BCC7-2445EAAFF85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t="18245" r="2235" b="11888"/>
          <a:stretch/>
        </p:blipFill>
        <p:spPr>
          <a:xfrm>
            <a:off x="-76200" y="5468292"/>
            <a:ext cx="9220200" cy="1389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76200"/>
            <a:ext cx="7945831" cy="1143000"/>
          </a:xfrm>
        </p:spPr>
        <p:txBody>
          <a:bodyPr>
            <a:noAutofit/>
          </a:bodyPr>
          <a:lstStyle>
            <a:lvl1pPr algn="l">
              <a:defRPr lang="en-US" sz="5400" kern="1200" dirty="0">
                <a:solidFill>
                  <a:srgbClr val="0072B5"/>
                </a:solidFill>
                <a:latin typeface="Monotype Corsiva" charset="0"/>
                <a:ea typeface="Monotype Corsiva" charset="0"/>
                <a:cs typeface="Monotype Corsiv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1"/>
            <a:ext cx="8610600" cy="3810000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solidFill>
                  <a:srgbClr val="2578B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solidFill>
                  <a:srgbClr val="1F497D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45147" y="6439789"/>
            <a:ext cx="610641" cy="26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917E84-FC32-794C-BCC7-2445EAAFF85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7" name="Picture 6" descr="ScottiesLogo_NOTAG_whi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1" t="34222" r="29784" b="36241"/>
          <a:stretch/>
        </p:blipFill>
        <p:spPr>
          <a:xfrm>
            <a:off x="7079810" y="5884752"/>
            <a:ext cx="2064190" cy="9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8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4A1C-87DF-4377-ACE8-5BAF2B140987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0829-5513-4680-832E-0483A4D869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9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64A1C-87DF-4377-ACE8-5BAF2B140987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80829-5513-4680-832E-0483A4D869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2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90" r:id="rId4"/>
    <p:sldLayoutId id="2147483691" r:id="rId5"/>
    <p:sldLayoutId id="2147483693" r:id="rId6"/>
    <p:sldLayoutId id="2147483654" r:id="rId7"/>
    <p:sldLayoutId id="2147483692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73" r:id="rId16"/>
    <p:sldLayoutId id="2147483675" r:id="rId17"/>
    <p:sldLayoutId id="2147483677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B94B1-97F9-4C6E-917F-1D8448B4F48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C900E-46F0-4BF2-A354-5312E448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3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5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9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5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7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7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DF0AC7ECA21041B522AEDF4BD2AB1A" ma:contentTypeVersion="0" ma:contentTypeDescription="Create a new document." ma:contentTypeScope="" ma:versionID="51227d9b46cb285bb23c23a7b3c32a5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C99CC0-8192-42DA-9CF1-1549EBED73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516807-0D0C-4194-8F1B-0BED4CB7774E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F39DA94-70BD-4B49-ABCB-35387D868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37736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J.D. Irving,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Ciavarro, Kelly</dc:creator>
  <cp:lastModifiedBy>Ricci, Pamela</cp:lastModifiedBy>
  <cp:revision>559</cp:revision>
  <cp:lastPrinted>2017-10-31T17:19:59Z</cp:lastPrinted>
  <dcterms:created xsi:type="dcterms:W3CDTF">2017-08-22T12:00:09Z</dcterms:created>
  <dcterms:modified xsi:type="dcterms:W3CDTF">2018-01-10T13:25:28Z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0x01010071DF0AC7ECA21041B522AEDF4BD2AB1A</vt:lpwstr>
  </property>
</Properties>
</file>